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jqtse03HDS7lFczQ6lS2gQaad45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280225"/>
            <a:ext cx="5529900" cy="6942300"/>
          </a:xfrm>
          <a:prstGeom prst="rect">
            <a:avLst/>
          </a:prstGeom>
          <a:noFill/>
          <a:ln>
            <a:noFill/>
          </a:ln>
        </p:spPr>
        <p:txBody>
          <a:bodyPr anchorCtr="0" anchor="t" bIns="91425" lIns="91425" spcFirstLastPara="1" rIns="91425" wrap="square" tIns="91425">
            <a:noAutofit/>
          </a:bodyPr>
          <a:lstStyle/>
          <a:p>
            <a:pPr indent="0" lvl="0" marL="0" marR="0" rtl="0" algn="ctr">
              <a:lnSpc>
                <a:spcPct val="120000"/>
              </a:lnSpc>
              <a:spcBef>
                <a:spcPts val="0"/>
              </a:spcBef>
              <a:spcAft>
                <a:spcPts val="0"/>
              </a:spcAft>
              <a:buClr>
                <a:srgbClr val="000000"/>
              </a:buClr>
              <a:buSzPts val="3650"/>
              <a:buFont typeface="Arial"/>
              <a:buNone/>
            </a:pPr>
            <a:r>
              <a:rPr lang="nl" sz="3650"/>
              <a:t>Spijker in het kruis</a:t>
            </a:r>
            <a:endParaRPr b="0" i="0" sz="3650" u="none" cap="none"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Clr>
                <a:srgbClr val="000000"/>
              </a:buClr>
              <a:buSzPts val="1300"/>
              <a:buFont typeface="Arial"/>
              <a:buNone/>
            </a:pPr>
            <a:r>
              <a:rPr i="1" lang="nl" sz="1200">
                <a:solidFill>
                  <a:srgbClr val="E36C09"/>
                </a:solidFill>
              </a:rPr>
              <a:t>“Jezus zei: 'Vader, vergeef de mensen die mij doden, want ze weten niet wat ze doen.'"</a:t>
            </a:r>
            <a:endParaRPr b="0" i="1" sz="1200" u="none" cap="none" strike="noStrike">
              <a:solidFill>
                <a:srgbClr val="E36C09"/>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300"/>
              <a:buFont typeface="Arial"/>
              <a:buNone/>
            </a:pPr>
            <a:r>
              <a:t/>
            </a:r>
            <a:endParaRPr b="0" i="1" sz="1300" u="none" cap="none" strike="noStrike">
              <a:solidFill>
                <a:srgbClr val="E36C09"/>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250"/>
              <a:buFont typeface="Arial"/>
              <a:buNone/>
            </a:pPr>
            <a:r>
              <a:rPr lang="nl" sz="1250"/>
              <a:t>Zelfs als Jezus pijn heeft en bang is, denkt hij aan anderen. Zelfs aan de mensen die hem doodmaken! Hij bidt zelfs voor hen. Wat een liefde! </a:t>
            </a:r>
            <a:endParaRPr sz="1250"/>
          </a:p>
          <a:p>
            <a:pPr indent="0" lvl="0" marL="0" marR="0" rtl="0" algn="l">
              <a:lnSpc>
                <a:spcPct val="120000"/>
              </a:lnSpc>
              <a:spcBef>
                <a:spcPts val="0"/>
              </a:spcBef>
              <a:spcAft>
                <a:spcPts val="0"/>
              </a:spcAft>
              <a:buClr>
                <a:srgbClr val="000000"/>
              </a:buClr>
              <a:buSzPts val="1250"/>
              <a:buFont typeface="Arial"/>
              <a:buNone/>
            </a:pPr>
            <a:r>
              <a:t/>
            </a:r>
            <a:endParaRPr sz="1250"/>
          </a:p>
          <a:p>
            <a:pPr indent="0" lvl="0" marL="0" marR="0" rtl="0" algn="l">
              <a:lnSpc>
                <a:spcPct val="120000"/>
              </a:lnSpc>
              <a:spcBef>
                <a:spcPts val="0"/>
              </a:spcBef>
              <a:spcAft>
                <a:spcPts val="0"/>
              </a:spcAft>
              <a:buClr>
                <a:srgbClr val="000000"/>
              </a:buClr>
              <a:buSzPts val="1250"/>
              <a:buFont typeface="Arial"/>
              <a:buNone/>
            </a:pPr>
            <a:r>
              <a:rPr b="1" lang="nl" sz="1250"/>
              <a:t>Uitleg activiteit</a:t>
            </a:r>
            <a:endParaRPr b="1" sz="1250"/>
          </a:p>
          <a:p>
            <a:pPr indent="0" lvl="0" marL="0" marR="0" rtl="0" algn="l">
              <a:lnSpc>
                <a:spcPct val="120000"/>
              </a:lnSpc>
              <a:spcBef>
                <a:spcPts val="0"/>
              </a:spcBef>
              <a:spcAft>
                <a:spcPts val="0"/>
              </a:spcAft>
              <a:buClr>
                <a:srgbClr val="000000"/>
              </a:buClr>
              <a:buSzPts val="1250"/>
              <a:buFont typeface="Arial"/>
              <a:buNone/>
            </a:pPr>
            <a:r>
              <a:rPr lang="nl" sz="1250"/>
              <a:t>Ook nu nog mag je de dingen waar je spijt van hebt, waar je bang voor bent of die je anders wilt doen bij Jezus brengen. Wordt even stil en schrijf of teken dit op een briefje en vouw het eventueel op. Pak een spijker en spijker jouw fouten, verdriet of pijn in het kruis. Dit is een gebed. </a:t>
            </a:r>
            <a:endParaRPr sz="1250"/>
          </a:p>
          <a:p>
            <a:pPr indent="0" lvl="0" marL="0" marR="0" rtl="0" algn="l">
              <a:lnSpc>
                <a:spcPct val="120000"/>
              </a:lnSpc>
              <a:spcBef>
                <a:spcPts val="0"/>
              </a:spcBef>
              <a:spcAft>
                <a:spcPts val="0"/>
              </a:spcAft>
              <a:buClr>
                <a:srgbClr val="000000"/>
              </a:buClr>
              <a:buSzPts val="1250"/>
              <a:buFont typeface="Arial"/>
              <a:buNone/>
            </a:pPr>
            <a:r>
              <a:t/>
            </a:r>
            <a:endParaRPr sz="1250"/>
          </a:p>
          <a:p>
            <a:pPr indent="0" lvl="0" marL="457200" marR="0" rtl="0" algn="l">
              <a:lnSpc>
                <a:spcPct val="120000"/>
              </a:lnSpc>
              <a:spcBef>
                <a:spcPts val="0"/>
              </a:spcBef>
              <a:spcAft>
                <a:spcPts val="0"/>
              </a:spcAft>
              <a:buClr>
                <a:srgbClr val="000000"/>
              </a:buClr>
              <a:buSzPts val="1250"/>
              <a:buFont typeface="Arial"/>
              <a:buNone/>
            </a:pPr>
            <a:r>
              <a:t/>
            </a:r>
            <a:endParaRPr b="0" i="0" sz="125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250"/>
              <a:buFont typeface="Arial"/>
              <a:buNone/>
            </a:pPr>
            <a:r>
              <a:rPr b="1" i="0" lang="nl" sz="1250" u="none" cap="none" strike="noStrike">
                <a:solidFill>
                  <a:srgbClr val="000000"/>
                </a:solidFill>
                <a:latin typeface="Arial"/>
                <a:ea typeface="Arial"/>
                <a:cs typeface="Arial"/>
                <a:sym typeface="Arial"/>
              </a:rPr>
              <a:t>Vragen om door te praten</a:t>
            </a:r>
            <a:endParaRPr b="1" i="0" sz="1250" u="none" cap="none" strike="noStrike">
              <a:solidFill>
                <a:srgbClr val="000000"/>
              </a:solidFill>
              <a:latin typeface="Arial"/>
              <a:ea typeface="Arial"/>
              <a:cs typeface="Arial"/>
              <a:sym typeface="Arial"/>
            </a:endParaRPr>
          </a:p>
          <a:p>
            <a:pPr indent="-307975" lvl="0" marL="457200" marR="0" rtl="0" algn="l">
              <a:lnSpc>
                <a:spcPct val="120000"/>
              </a:lnSpc>
              <a:spcBef>
                <a:spcPts val="0"/>
              </a:spcBef>
              <a:spcAft>
                <a:spcPts val="0"/>
              </a:spcAft>
              <a:buClr>
                <a:srgbClr val="000000"/>
              </a:buClr>
              <a:buSzPts val="1250"/>
              <a:buFont typeface="Arial"/>
              <a:buChar char="-"/>
            </a:pPr>
            <a:r>
              <a:rPr lang="nl" sz="1250"/>
              <a:t>Hoe is het om jouw fouten en pijn op te schrijven en vast te spijkeren?</a:t>
            </a:r>
            <a:endParaRPr b="0" i="0" sz="125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250"/>
              <a:buFont typeface="Arial"/>
              <a:buNone/>
            </a:pPr>
            <a:r>
              <a:t/>
            </a:r>
            <a:endParaRPr b="0" i="0" sz="125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000"/>
              <a:buFont typeface="Arial"/>
              <a:buNone/>
            </a:pPr>
            <a:r>
              <a:t/>
            </a:r>
            <a:endParaRPr b="0" i="0" sz="1250" u="none" cap="none" strike="noStrike">
              <a:solidFill>
                <a:srgbClr val="000000"/>
              </a:solidFill>
              <a:latin typeface="Arial"/>
              <a:ea typeface="Arial"/>
              <a:cs typeface="Arial"/>
              <a:sym typeface="Arial"/>
            </a:endParaRPr>
          </a:p>
        </p:txBody>
      </p:sp>
      <p:pic>
        <p:nvPicPr>
          <p:cNvPr id="55" name="Google Shape;55;p1"/>
          <p:cNvPicPr preferRelativeResize="0"/>
          <p:nvPr/>
        </p:nvPicPr>
        <p:blipFill>
          <a:blip r:embed="rId4">
            <a:alphaModFix/>
          </a:blip>
          <a:stretch>
            <a:fillRect/>
          </a:stretch>
        </p:blipFill>
        <p:spPr>
          <a:xfrm>
            <a:off x="2888900" y="6805275"/>
            <a:ext cx="3119250" cy="23269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